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37346-F27D-4004-B088-D54F94231D38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F8455-D8AC-4817-A8A1-A528303C4F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3581400" cy="1524000"/>
          </a:xfrm>
        </p:spPr>
        <p:txBody>
          <a:bodyPr/>
          <a:lstStyle/>
          <a:p>
            <a:r>
              <a:rPr lang="en-US" dirty="0" smtClean="0"/>
              <a:t>2001</a:t>
            </a:r>
            <a:br>
              <a:rPr lang="en-US" dirty="0" smtClean="0"/>
            </a:br>
            <a:r>
              <a:rPr lang="en-US" dirty="0" smtClean="0"/>
              <a:t>@))!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609600"/>
            <a:ext cx="7543800" cy="3657600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 smtClean="0">
                <a:solidFill>
                  <a:schemeClr val="accent5">
                    <a:lumMod val="75000"/>
                  </a:schemeClr>
                </a:solidFill>
              </a:rPr>
              <a:t>By Alex N.</a:t>
            </a:r>
          </a:p>
          <a:p>
            <a:endParaRPr lang="en-US" sz="10000" dirty="0" smtClean="0">
              <a:solidFill>
                <a:srgbClr val="FFFF00"/>
              </a:solidFill>
              <a:sym typeface="Wingdings" pitchFamily="2" charset="2"/>
            </a:endParaRPr>
          </a:p>
          <a:p>
            <a:endParaRPr lang="en-US" sz="10000" dirty="0">
              <a:solidFill>
                <a:srgbClr val="FFFF00"/>
              </a:solidFill>
              <a:sym typeface="Wingdings" pitchFamily="2" charset="2"/>
            </a:endParaRPr>
          </a:p>
          <a:p>
            <a:r>
              <a:rPr lang="en-US" sz="10000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sz="38400" dirty="0" smtClean="0">
                <a:solidFill>
                  <a:srgbClr val="00B0F0"/>
                </a:solidFill>
                <a:sym typeface="Wingdings" pitchFamily="2" charset="2"/>
              </a:rPr>
              <a:t>Hi</a:t>
            </a:r>
            <a:r>
              <a:rPr lang="en-US" sz="38400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endParaRPr lang="en-US" sz="38400" dirty="0" smtClean="0">
              <a:solidFill>
                <a:srgbClr val="00B0F0"/>
              </a:solidFill>
            </a:endParaRPr>
          </a:p>
          <a:p>
            <a:r>
              <a:rPr lang="en-US" sz="32000" dirty="0" smtClean="0">
                <a:solidFill>
                  <a:srgbClr val="FFFF00"/>
                </a:solidFill>
              </a:rPr>
              <a:t>vs.</a:t>
            </a:r>
          </a:p>
          <a:p>
            <a:r>
              <a:rPr lang="en-US" sz="38400" dirty="0" smtClean="0">
                <a:solidFill>
                  <a:srgbClr val="FF0000"/>
                </a:solidFill>
                <a:sym typeface="Wingdings" pitchFamily="2" charset="2"/>
              </a:rPr>
              <a:t>go away </a:t>
            </a:r>
          </a:p>
          <a:p>
            <a:endParaRPr lang="en-US" sz="5800" dirty="0" smtClean="0">
              <a:solidFill>
                <a:srgbClr val="FFFF00"/>
              </a:solidFill>
              <a:sym typeface="Wingdings" pitchFamily="2" charset="2"/>
            </a:endParaRPr>
          </a:p>
          <a:p>
            <a:r>
              <a:rPr lang="en-US" sz="9600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endParaRPr lang="en-US" sz="9600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 smtClean="0"/>
              <a:t>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g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The economy had big bl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Recreation/Leisure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31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2001 @))!</vt:lpstr>
      <vt:lpstr>Politics </vt:lpstr>
      <vt:lpstr>Economy </vt:lpstr>
      <vt:lpstr>Statistics </vt:lpstr>
      <vt:lpstr>Natural Disasters </vt:lpstr>
      <vt:lpstr>Inventions, Technology</vt:lpstr>
      <vt:lpstr>Recreation/Leisure</vt:lpstr>
      <vt:lpstr>sports</vt:lpstr>
      <vt:lpstr>bibliography</vt:lpstr>
    </vt:vector>
  </TitlesOfParts>
  <Company>Lionsgate Academy - Crystal, MN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2001 @))!</dc:title>
  <dc:creator>Network Administrator</dc:creator>
  <cp:lastModifiedBy>Network Administrator</cp:lastModifiedBy>
  <cp:revision>7</cp:revision>
  <dcterms:created xsi:type="dcterms:W3CDTF">2009-09-10T18:57:40Z</dcterms:created>
  <dcterms:modified xsi:type="dcterms:W3CDTF">2009-09-10T20:06:50Z</dcterms:modified>
</cp:coreProperties>
</file>